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customXml/itemProps1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0.xml" ContentType="application/vnd.openxmlformats-officedocument.customXmlPropertie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Layouts/slideLayout10.xml" ContentType="application/vnd.openxmlformats-officedocument.presentationml.slideLayout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2"/>
    <p:sldMasterId id="2147483744" r:id="rId13"/>
  </p:sldMasterIdLst>
  <p:sldIdLst>
    <p:sldId id="256" r:id="rId14"/>
    <p:sldId id="264" r:id="rId15"/>
    <p:sldId id="257" r:id="rId16"/>
    <p:sldId id="258" r:id="rId17"/>
    <p:sldId id="259" r:id="rId18"/>
    <p:sldId id="260" r:id="rId19"/>
    <p:sldId id="261" r:id="rId20"/>
    <p:sldId id="262" r:id="rId21"/>
    <p:sldId id="26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Master" Target="slideMasters/slideMaster2.xml"/><Relationship Id="rId18" Type="http://schemas.openxmlformats.org/officeDocument/2006/relationships/slide" Target="slides/slide5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customXml" Target="../customXml/item7.xml"/><Relationship Id="rId12" Type="http://schemas.openxmlformats.org/officeDocument/2006/relationships/slideMaster" Target="slideMasters/slideMaster1.xml"/><Relationship Id="rId17" Type="http://schemas.openxmlformats.org/officeDocument/2006/relationships/slide" Target="slides/slide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2.xml"/><Relationship Id="rId23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6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1.xml"/><Relationship Id="rId22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4620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674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5816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0828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35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4517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454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055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806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704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726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056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365104"/>
            <a:ext cx="8928992" cy="2040632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Цель: </a:t>
            </a:r>
            <a:r>
              <a:rPr lang="ru-RU" sz="2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защита </a:t>
            </a:r>
            <a:r>
              <a:rPr lang="ru-RU" sz="2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животных, которые находятся в </a:t>
            </a:r>
            <a:r>
              <a:rPr lang="ru-RU" sz="2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неволе:</a:t>
            </a:r>
          </a:p>
          <a:p>
            <a:pPr marL="457200" indent="-457200" algn="just">
              <a:buFontTx/>
              <a:buChar char="-"/>
            </a:pPr>
            <a:r>
              <a:rPr lang="ru-RU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улучшение </a:t>
            </a:r>
            <a:r>
              <a:rPr lang="ru-RU" sz="2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условий удержания диких животных в </a:t>
            </a:r>
            <a:r>
              <a:rPr lang="ru-RU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существующем зоопарке;</a:t>
            </a:r>
          </a:p>
          <a:p>
            <a:pPr marL="457200" indent="-457200" algn="just">
              <a:buFontTx/>
              <a:buChar char="-"/>
            </a:pPr>
            <a:r>
              <a:rPr lang="ru-RU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создание </a:t>
            </a:r>
            <a:r>
              <a:rPr lang="ru-RU" sz="2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новых зоологических парков по Европейским стандартам.</a:t>
            </a:r>
          </a:p>
        </p:txBody>
      </p:sp>
      <p:pic>
        <p:nvPicPr>
          <p:cNvPr id="1027" name="Picture 3" descr="C:\Documents and Settings\Анна\Рабочий стол\Лого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67" t="28310" r="17577" b="38775"/>
          <a:stretch/>
        </p:blipFill>
        <p:spPr bwMode="auto">
          <a:xfrm>
            <a:off x="611560" y="238018"/>
            <a:ext cx="7920880" cy="398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329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истов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3100" y="188640"/>
            <a:ext cx="4613156" cy="652740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нна\Рабочий стол\Листовк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1" r="4402" b="1561"/>
          <a:stretch/>
        </p:blipFill>
        <p:spPr bwMode="auto">
          <a:xfrm>
            <a:off x="-1" y="-27384"/>
            <a:ext cx="918051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80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Анна\Рабочий стол\Урна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63"/>
          <a:stretch/>
        </p:blipFill>
        <p:spPr bwMode="auto">
          <a:xfrm>
            <a:off x="395536" y="404665"/>
            <a:ext cx="4163618" cy="551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Анна\Рабочий стол\Урна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00" r="200"/>
          <a:stretch/>
        </p:blipFill>
        <p:spPr bwMode="auto">
          <a:xfrm>
            <a:off x="4644008" y="404665"/>
            <a:ext cx="4067367" cy="551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807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Анна\Рабочий стол\Айдентик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68"/>
          <a:stretch/>
        </p:blipFill>
        <p:spPr bwMode="auto">
          <a:xfrm>
            <a:off x="-1" y="-27384"/>
            <a:ext cx="918051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408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Анна\Рабочий стол\Крыша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7" r="2226"/>
          <a:stretch/>
        </p:blipFill>
        <p:spPr bwMode="auto">
          <a:xfrm>
            <a:off x="-15154" y="-27384"/>
            <a:ext cx="915915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803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Анна\Рабочий стол\Крыша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015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2" name="Picture 4" descr="C:\Documents and Settings\Анна\Рабочий стол\Приват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88"/>
            <a:ext cx="9144000" cy="685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Documents and Settings\Анна\Рабочий стол\Приват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15" y="44624"/>
            <a:ext cx="3391546" cy="2434056"/>
          </a:xfrm>
          <a:prstGeom prst="rect">
            <a:avLst/>
          </a:prstGeom>
          <a:noFill/>
          <a:ln w="349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12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еквизит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9024" y="0"/>
            <a:ext cx="6453336" cy="6453336"/>
          </a:xfrm>
        </p:spPr>
      </p:pic>
    </p:spTree>
    <p:extLst>
      <p:ext uri="{BB962C8B-B14F-4D97-AF65-F5344CB8AC3E}">
        <p14:creationId xmlns:p14="http://schemas.microsoft.com/office/powerpoint/2010/main" xmlns="" val="301199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CF5166F9-7B53-474A-BE4E-936E74EB5330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FA845036-9C28-4784-B62B-68657D5F96C0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FFC4593E-01F5-4E8E-B136-42B843BE3ACE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B42B95E0-9DCE-4E92-B64F-0CD7181BFF3D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4E1109D3-33DC-4A63-918D-615730856228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5C550EAF-A07F-4680-A2BB-5478E53C35EF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2CE14692-12B8-4A31-B11B-6B4FD18D96DC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60585AE0-3989-4AA8-98CB-244924F85E1B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8204CBBC-504D-4F0D-8175-6A6676B8CA56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ACE2A403-0B29-4B36-BAC0-3A8C55A9F30B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6603CB79-8179-402E-8991-258A38360D85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27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Исполнительная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</cp:lastModifiedBy>
  <cp:revision>13</cp:revision>
  <dcterms:modified xsi:type="dcterms:W3CDTF">2015-02-17T09:26:49Z</dcterms:modified>
</cp:coreProperties>
</file>