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2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116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1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8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537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493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241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704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6664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634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169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ACD8F-D7A4-4DAB-91C6-E6A910966666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275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ACD8F-D7A4-4DAB-91C6-E6A910966666}" type="datetimeFigureOut">
              <a:rPr lang="ru-RU" smtClean="0"/>
              <a:t>15.05.2017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80387-3D28-4027-8A15-43FCE7CD5E48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2707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622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3642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98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03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076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50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01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01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364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681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6799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7338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</TotalTime>
  <Words>0</Words>
  <Application>Microsoft Office PowerPoint</Application>
  <PresentationFormat>Екран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Босс</dc:creator>
  <cp:lastModifiedBy>Liliya Danylova</cp:lastModifiedBy>
  <cp:revision>9</cp:revision>
  <dcterms:created xsi:type="dcterms:W3CDTF">2017-04-21T10:03:15Z</dcterms:created>
  <dcterms:modified xsi:type="dcterms:W3CDTF">2017-05-15T12:03:29Z</dcterms:modified>
</cp:coreProperties>
</file>